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94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Credit Card Data Analysis: Unlocking Financial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Credit card transactions produce vast amounts of data. Analyzing this can identify trends and improve financial strategies. Our goal is to analyze credit card usage, customer spending, and potential risks.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8296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 and Approaches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 and 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Transactional data from credit card purchases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demographic details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Approaches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 and transformation using Power BI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Aggregation and filtering for meaningful insights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35906"/>
            <a:ext cx="3045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DAX Implementations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for total spending and average transaction value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Week intelligence function for trend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29883" y="312235"/>
            <a:ext cx="10002643" cy="154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Enhancements and Modifications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60947"/>
            <a:ext cx="3664863" cy="1315521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226634" y="1997036"/>
            <a:ext cx="3005205" cy="433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Elements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25552" y="2430967"/>
            <a:ext cx="3306288" cy="745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charts, tables, and KPIs for clear presentation.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129217" y="1860947"/>
            <a:ext cx="3664863" cy="131552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9590048" y="1997036"/>
            <a:ext cx="3044283" cy="433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322419" y="2430967"/>
            <a:ext cx="3311912" cy="745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slicers for filtering by demographics and spending.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014439" y="3457039"/>
            <a:ext cx="5754030" cy="131552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5542155" y="3610399"/>
            <a:ext cx="3133493" cy="5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 Measures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326672" y="4114801"/>
            <a:ext cx="5263375" cy="504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Added calculated columns to refine insights.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1B6D8B-FC70-4C80-FEF9-AE81A5C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9" y="5153979"/>
            <a:ext cx="14404941" cy="2429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7570"/>
            <a:ext cx="7194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High-Spending Customers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165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1030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High-spending customers significantly boost revenue.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165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1030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promotions can enhance customer loyalty.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165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103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Customized offers drive increased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69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 Spending Trends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spending on holiday gifts and travel.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Spending on home improvements and vacations.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Outdoor activities, travel, and entertainment spending.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Autumn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Back-to-school shopping and early holiday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1464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Management and Anomaly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Alerts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2140" y="3703915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32134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</a:rPr>
              <a:t>Transaction Monitoring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3055" y="2752844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Anomaly Detection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6329" y="5479018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insights help optimize credit limits and minimize defaults. Data-driven decisions improve financial health.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717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Optimizing Credit Limits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20123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2174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Maximize Profit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520" y="3978712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2253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 Defaults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448" y="4843343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789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insights optimize credit limits and minimize defaults. Data-driven decision-making improves financial health and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75332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financial health using data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75332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Engagement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loyalty with targeted promotions.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80584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Mitigation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credit limits and minimize defaults.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290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Raleway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Taha Khan</cp:lastModifiedBy>
  <cp:revision>3</cp:revision>
  <dcterms:created xsi:type="dcterms:W3CDTF">2025-02-20T10:14:29Z</dcterms:created>
  <dcterms:modified xsi:type="dcterms:W3CDTF">2025-02-22T16:24:06Z</dcterms:modified>
</cp:coreProperties>
</file>